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439" r:id="rId4"/>
    <p:sldId id="440" r:id="rId5"/>
  </p:sldIdLst>
  <p:sldSz cx="10691813" cy="755967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365">
          <p15:clr>
            <a:srgbClr val="A4A3A4"/>
          </p15:clr>
        </p15:guide>
        <p15:guide id="2" orient="horz" pos="2379">
          <p15:clr>
            <a:srgbClr val="A4A3A4"/>
          </p15:clr>
        </p15:guide>
        <p15:guide id="3" pos="371">
          <p15:clr>
            <a:srgbClr val="A4A3A4"/>
          </p15:clr>
        </p15:guide>
        <p15:guide id="4" pos="63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4"/>
    <p:restoredTop sz="97048"/>
  </p:normalViewPr>
  <p:slideViewPr>
    <p:cSldViewPr>
      <p:cViewPr varScale="0">
        <p:scale>
          <a:sx n="90" d="100"/>
          <a:sy n="90" d="100"/>
        </p:scale>
        <p:origin x="-2382" y="-252"/>
      </p:cViewPr>
      <p:guideLst>
        <p:guide pos="3365"/>
        <p:guide orient="horz" pos="2379"/>
        <p:guide pos="371"/>
        <p:guide pos="6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tint val="40000"/>
        <a:alpha val="90000"/>
      </a:schemeClr>
    </dgm:fillClrLst>
    <dgm:linClrLst meth="repeat">
      <a:schemeClr val="accent1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D172E-1F2B-4979-ABCB-C03186BFB90F}" type="doc">
      <dgm:prSet loTypeId="urn:microsoft.com/office/officeart/2005/8/layout/pyramid3#9" loCatId="pyramid" qsTypeId="urn:microsoft.com/office/officeart/2005/8/quickstyle/simple1" qsCatId="simple" csTypeId="urn:microsoft.com/office/officeart/2005/8/colors/accent1_2#9" csCatId="accent1" phldr="1"/>
      <dgm:spPr/>
    </dgm:pt>
    <dgm:pt modelId="{B802CB68-74B4-4F13-AA4D-0141333DFDB2}" type="pres">
      <dgm:prSet presAssocID="{8F7D172E-1F2B-4979-ABCB-C03186BFB90F}" presName="Name0" presStyleLbl="node0" presStyleIdx="0" presStyleCnt="1">
        <dgm:presLayoutVars>
          <dgm:dir/>
          <dgm:animLvl val="lvl"/>
          <dgm:resizeHandles val="exact"/>
        </dgm:presLayoutVars>
      </dgm:prSet>
      <dgm:spPr/>
    </dgm:pt>
    <dgm:pt modelId="{23FFC04B-AAD4-4B39-A5E9-52D1CB1A8952}" type="pres">
      <dgm:prSet presAssocID="{5BBB68E7-8C2A-45CB-81A9-E0216D0BD08A}" presName="LayoutNode1" presStyleLbl="node1" presStyleIdx="0" presStyleCnt="3"/>
      <dgm:spPr/>
    </dgm:pt>
    <dgm:pt modelId="{8138501A-71A9-494B-90A9-BB45088D3D20}" type="pres">
      <dgm:prSet presAssocID="{6CA51615-1590-47E1-A9EC-439F77E603CA}" presName="LayoutNode1" presStyleLbl="node1" presStyleIdx="1" presStyleCnt="3"/>
      <dgm:spPr/>
    </dgm:pt>
    <dgm:pt modelId="{BF958041-CC44-46D5-BA3D-B26B7EFDC44B}" type="pres">
      <dgm:prSet presAssocID="{A4379EC2-A3FF-4456-AB18-A8626885E28C}" presName="LayoutNode1" presStyleLbl="node1" presStyleIdx="2" presStyleCnt="3"/>
      <dgm:spPr/>
    </dgm:pt>
    <dgm:pt modelId="{5BBB68E7-8C2A-45CB-81A9-E0216D0BD08A}">
      <dgm:prSet phldrT="[テキスト]" custT="1"/>
      <dgm:spPr>
        <a:xfrm rot="10800000">
          <a:off x="0" y="0"/>
          <a:ext cx="1446289" cy="959538"/>
        </a:xfrm>
        <a:solidFill>
          <a:schemeClr val="bg1">
            <a:lumMod val="75000"/>
          </a:schemeClr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882D68A2-5DA6-4492-AA87-A86A59B1BFAE}" type="pres">
      <dgm:prSet presAssocID="{5BBB68E7-8C2A-45CB-81A9-E0216D0BD08A}" presName="level" presStyleLbl="node1" presStyleIdx="0" presStyleCnt="3" custScaleY="40147">
        <dgm:presLayoutVars>
          <dgm:chMax val="1"/>
          <dgm:bulletEnabled val="1"/>
        </dgm:presLayoutVars>
      </dgm:prSet>
      <dgm:spPr/>
    </dgm:pt>
    <dgm:pt modelId="{FBF929C0-E850-43D3-90F1-501D419C91BA}" type="pres">
      <dgm:prSet presAssocID="{5BBB68E7-8C2A-45CB-81A9-E0216D0BD08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57FECCA-9B72-45FB-91D4-A83CF6D7D919}" type="parTrans" cxnId="{69561724-EED7-4DC6-BF7D-1B516560128C}">
      <dgm:prSet/>
      <dgm:spPr/>
      <dgm:t>
        <a:bodyPr/>
        <a:lstStyle/>
        <a:p>
          <a:endParaRPr kumimoji="1" lang="ja-JP" altLang="en-US" kern="1200"/>
        </a:p>
      </dgm:t>
    </dgm:pt>
    <dgm:pt modelId="{939B0EB9-660A-4576-9440-3716AECDD409}" type="sibTrans" cxnId="{69561724-EED7-4DC6-BF7D-1B516560128C}">
      <dgm:prSet/>
      <dgm:spPr/>
      <dgm:t>
        <a:bodyPr/>
        <a:lstStyle/>
        <a:p>
          <a:endParaRPr kumimoji="1" lang="ja-JP" altLang="en-US" kern="1200"/>
        </a:p>
      </dgm:t>
    </dgm:pt>
    <dgm:pt modelId="{6CA51615-1590-47E1-A9EC-439F77E603CA}">
      <dgm:prSet phldrT="[テキスト]" custT="1"/>
      <dgm:spPr>
        <a:xfrm rot="10800000">
          <a:off x="0" y="0"/>
          <a:ext cx="1440000" cy="1512000"/>
        </a:xfrm>
        <a:solidFill>
          <a:srgbClr val="AFCFFF"/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F784CC56-7E1E-4900-BF3B-4F4691A08E55}" type="pres">
      <dgm:prSet presAssocID="{6CA51615-1590-47E1-A9EC-439F77E603CA}" presName="level" presStyleLbl="node1" presStyleIdx="1" presStyleCnt="3" custScaleY="116967">
        <dgm:presLayoutVars>
          <dgm:chMax val="1"/>
          <dgm:bulletEnabled val="1"/>
        </dgm:presLayoutVars>
      </dgm:prSet>
      <dgm:spPr/>
    </dgm:pt>
    <dgm:pt modelId="{AABC8760-12AA-445C-AC9E-FEE07065BFCF}" type="pres">
      <dgm:prSet presAssocID="{6CA51615-1590-47E1-A9EC-439F77E603C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F1A632-C2A8-4484-929A-85765E04CA2C}" type="parTrans" cxnId="{259B056F-0F1E-41D7-BC68-C824B744BCCF}">
      <dgm:prSet/>
      <dgm:spPr/>
      <dgm:t>
        <a:bodyPr/>
        <a:lstStyle/>
        <a:p>
          <a:endParaRPr kumimoji="1" lang="ja-JP" altLang="en-US" kern="1200"/>
        </a:p>
      </dgm:t>
    </dgm:pt>
    <dgm:pt modelId="{2E734702-2AE1-4857-AD46-8D3E62DA1756}" type="sibTrans" cxnId="{259B056F-0F1E-41D7-BC68-C824B744BCCF}">
      <dgm:prSet/>
      <dgm:spPr/>
      <dgm:t>
        <a:bodyPr/>
        <a:lstStyle/>
        <a:p>
          <a:endParaRPr kumimoji="1" lang="ja-JP" altLang="en-US" kern="1200"/>
        </a:p>
      </dgm:t>
    </dgm:pt>
    <dgm:pt modelId="{A4379EC2-A3FF-4456-AB18-A8626885E28C}">
      <dgm:prSet phldrT="[テキスト]" custT="1"/>
      <dgm:spPr>
        <a:xfrm rot="10800000">
          <a:off x="360000" y="1512000"/>
          <a:ext cx="720000" cy="1512000"/>
        </a:xfrm>
        <a:solidFill>
          <a:srgbClr val="5795E9"/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56773224-9108-49B6-857B-89492C1600C6}" type="pres">
      <dgm:prSet presAssocID="{A4379EC2-A3FF-4456-AB18-A8626885E28C}" presName="level" presStyleLbl="node1" presStyleIdx="2" presStyleCnt="3" custScaleX="99545" custScaleY="159189">
        <dgm:presLayoutVars>
          <dgm:chMax val="1"/>
          <dgm:bulletEnabled val="1"/>
        </dgm:presLayoutVars>
      </dgm:prSet>
      <dgm:spPr/>
    </dgm:pt>
    <dgm:pt modelId="{606E0371-F822-4CA4-9F4A-B0DE37F5ADAF}" type="pres">
      <dgm:prSet presAssocID="{A4379EC2-A3FF-4456-AB18-A8626885E28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9CAD4D6-BC7A-4664-924A-19A59A8C51A7}" type="parTrans" cxnId="{EF7599FA-61B6-4C75-A943-4718D5DED042}">
      <dgm:prSet/>
      <dgm:spPr/>
      <dgm:t>
        <a:bodyPr/>
        <a:lstStyle/>
        <a:p>
          <a:endParaRPr kumimoji="1" lang="ja-JP" altLang="en-US" kern="1200"/>
        </a:p>
      </dgm:t>
    </dgm:pt>
    <dgm:pt modelId="{068614A2-4A08-44E1-8B41-15FB31F88C79}" type="sibTrans" cxnId="{EF7599FA-61B6-4C75-A943-4718D5DED042}">
      <dgm:prSet/>
      <dgm:spPr/>
      <dgm:t>
        <a:bodyPr/>
        <a:lstStyle/>
        <a:p>
          <a:endParaRPr kumimoji="1" lang="ja-JP" altLang="en-US" kern="1200"/>
        </a:p>
      </dgm:t>
    </dgm:pt>
  </dgm:ptLst>
  <dgm:cxnLst>
    <dgm:cxn modelId="{0B82D9EC-C9F2-474B-8D32-86694D59D5AB}" type="presOf" srcId="{8F7D172E-1F2B-4979-ABCB-C03186BFB90F}" destId="{B802CB68-74B4-4F13-AA4D-0141333DFDB2}" srcOrd="0" destOrd="0" presId="urn:microsoft.com/office/officeart/2005/8/layout/pyramid3#9"/>
    <dgm:cxn modelId="{89B18FC7-9DEE-4167-8B47-D533F56A0A13}" type="presOf" srcId="{8F7D172E-1F2B-4979-ABCB-C03186BFB90F}" destId="{23FFC04B-AAD4-4B39-A5E9-52D1CB1A8952}" srcOrd="1" destOrd="1" presId="urn:microsoft.com/office/officeart/2005/8/layout/pyramid3#9"/>
    <dgm:cxn modelId="{04521214-969E-4A4E-92F4-74D60B807A68}" type="presOf" srcId="{8F7D172E-1F2B-4979-ABCB-C03186BFB90F}" destId="{8138501A-71A9-494B-90A9-BB45088D3D20}" srcOrd="2" destOrd="1" presId="urn:microsoft.com/office/officeart/2005/8/layout/pyramid3#9"/>
    <dgm:cxn modelId="{30DC17F1-8985-462B-BEE6-C41A07C65867}" type="presOf" srcId="{8F7D172E-1F2B-4979-ABCB-C03186BFB90F}" destId="{BF958041-CC44-46D5-BA3D-B26B7EFDC44B}" srcOrd="3" destOrd="1" presId="urn:microsoft.com/office/officeart/2005/8/layout/pyramid3#9"/>
    <dgm:cxn modelId="{C9269EB0-C90A-438F-A637-AC0CAE1C93E0}" type="presOf" srcId="{5BBB68E7-8C2A-45CB-81A9-E0216D0BD08A}" destId="{882D68A2-5DA6-4492-AA87-A86A59B1BFAE}" srcOrd="0" destOrd="0" presId="urn:microsoft.com/office/officeart/2005/8/layout/pyramid3#9"/>
    <dgm:cxn modelId="{59A4449B-840C-44A2-8F02-E74D36DF2206}" type="presOf" srcId="{5BBB68E7-8C2A-45CB-81A9-E0216D0BD08A}" destId="{FBF929C0-E850-43D3-90F1-501D419C91BA}" srcOrd="1" destOrd="0" presId="urn:microsoft.com/office/officeart/2005/8/layout/pyramid3#9"/>
    <dgm:cxn modelId="{A20F8E57-77BB-46BD-9877-685EBBB32C7E}" type="presOf" srcId="{5BBB68E7-8C2A-45CB-81A9-E0216D0BD08A}" destId="{882D68A2-5DA6-4492-AA87-A86A59B1BFAE}" srcOrd="2" destOrd="0" presId="urn:microsoft.com/office/officeart/2005/8/layout/pyramid3#9"/>
    <dgm:cxn modelId="{673BA806-ADB1-4CE7-B5E0-AE9C5B1E0749}" type="presOf" srcId="{5BBB68E7-8C2A-45CB-81A9-E0216D0BD08A}" destId="{FBF929C0-E850-43D3-90F1-501D419C91BA}" srcOrd="3" destOrd="0" presId="urn:microsoft.com/office/officeart/2005/8/layout/pyramid3#9"/>
    <dgm:cxn modelId="{69561724-EED7-4DC6-BF7D-1B516560128C}" srcId="{8F7D172E-1F2B-4979-ABCB-C03186BFB90F}" destId="{5BBB68E7-8C2A-45CB-81A9-E0216D0BD08A}" srcOrd="0" destOrd="0" parTransId="{557FECCA-9B72-45FB-91D4-A83CF6D7D919}" sibTransId="{939B0EB9-660A-4576-9440-3716AECDD409}" presId="urn:microsoft.com/office/officeart/2005/8/layout/pyramid3#9"/>
    <dgm:cxn modelId="{392A3D54-30C9-456B-9F25-42C60D23ACA2}" type="presOf" srcId="{6CA51615-1590-47E1-A9EC-439F77E603CA}" destId="{F784CC56-7E1E-4900-BF3B-4F4691A08E55}" srcOrd="0" destOrd="0" presId="urn:microsoft.com/office/officeart/2005/8/layout/pyramid3#9"/>
    <dgm:cxn modelId="{143E0850-98F5-40CF-8F54-8ACC268F4DC9}" type="presOf" srcId="{6CA51615-1590-47E1-A9EC-439F77E603CA}" destId="{AABC8760-12AA-445C-AC9E-FEE07065BFCF}" srcOrd="1" destOrd="0" presId="urn:microsoft.com/office/officeart/2005/8/layout/pyramid3#9"/>
    <dgm:cxn modelId="{31251334-3EEE-42AC-9D0E-E41B4AB7E05F}" type="presOf" srcId="{6CA51615-1590-47E1-A9EC-439F77E603CA}" destId="{F784CC56-7E1E-4900-BF3B-4F4691A08E55}" srcOrd="2" destOrd="0" presId="urn:microsoft.com/office/officeart/2005/8/layout/pyramid3#9"/>
    <dgm:cxn modelId="{EF1782AC-077C-4757-ADCC-EC73443ADCDE}" type="presOf" srcId="{6CA51615-1590-47E1-A9EC-439F77E603CA}" destId="{AABC8760-12AA-445C-AC9E-FEE07065BFCF}" srcOrd="3" destOrd="0" presId="urn:microsoft.com/office/officeart/2005/8/layout/pyramid3#9"/>
    <dgm:cxn modelId="{259B056F-0F1E-41D7-BC68-C824B744BCCF}" srcId="{8F7D172E-1F2B-4979-ABCB-C03186BFB90F}" destId="{6CA51615-1590-47E1-A9EC-439F77E603CA}" srcOrd="1" destOrd="0" parTransId="{FCF1A632-C2A8-4484-929A-85765E04CA2C}" sibTransId="{2E734702-2AE1-4857-AD46-8D3E62DA1756}" presId="urn:microsoft.com/office/officeart/2005/8/layout/pyramid3#9"/>
    <dgm:cxn modelId="{F550FCD7-01A4-416F-AE6C-7F42691D9E41}" type="presOf" srcId="{A4379EC2-A3FF-4456-AB18-A8626885E28C}" destId="{56773224-9108-49B6-857B-89492C1600C6}" srcOrd="0" destOrd="0" presId="urn:microsoft.com/office/officeart/2005/8/layout/pyramid3#9"/>
    <dgm:cxn modelId="{6B4BEEDA-E23F-404A-A684-280B9E4E944F}" type="presOf" srcId="{A4379EC2-A3FF-4456-AB18-A8626885E28C}" destId="{606E0371-F822-4CA4-9F4A-B0DE37F5ADAF}" srcOrd="1" destOrd="0" presId="urn:microsoft.com/office/officeart/2005/8/layout/pyramid3#9"/>
    <dgm:cxn modelId="{76427C84-474A-435D-9475-A4DCA8A89E35}" type="presOf" srcId="{A4379EC2-A3FF-4456-AB18-A8626885E28C}" destId="{56773224-9108-49B6-857B-89492C1600C6}" srcOrd="2" destOrd="0" presId="urn:microsoft.com/office/officeart/2005/8/layout/pyramid3#9"/>
    <dgm:cxn modelId="{6F27F173-CBD3-4058-9535-515C8878A475}" type="presOf" srcId="{A4379EC2-A3FF-4456-AB18-A8626885E28C}" destId="{606E0371-F822-4CA4-9F4A-B0DE37F5ADAF}" srcOrd="3" destOrd="0" presId="urn:microsoft.com/office/officeart/2005/8/layout/pyramid3#9"/>
    <dgm:cxn modelId="{EF7599FA-61B6-4C75-A943-4718D5DED042}" srcId="{8F7D172E-1F2B-4979-ABCB-C03186BFB90F}" destId="{A4379EC2-A3FF-4456-AB18-A8626885E28C}" srcOrd="2" destOrd="0" parTransId="{59CAD4D6-BC7A-4664-924A-19A59A8C51A7}" sibTransId="{068614A2-4A08-44E1-8B41-15FB31F88C79}" presId="urn:microsoft.com/office/officeart/2005/8/layout/pyramid3#9"/>
  </dgm:cxnLst>
  <dgm:bg/>
  <dgm:whole/>
  <dgm:extLst>
    <a:ext uri="http://schemas.microsoft.com/office/drawing/2008/diagram">
      <dsp:dataModelExt xmlns:dsp="http://schemas.microsoft.com/office/drawing/2008/diagram" relId="rId1" minVer="http://schemas.microsoft.com/office/drawing/2008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7D172E-1F2B-4979-ABCB-C03186BFB90F}" type="doc">
      <dgm:prSet loTypeId="urn:microsoft.com/office/officeart/2005/8/layout/pyramid3#9" loCatId="pyramid" qsTypeId="urn:microsoft.com/office/officeart/2005/8/quickstyle/simple1" qsCatId="simple" csTypeId="urn:microsoft.com/office/officeart/2005/8/colors/accent1_2#9" csCatId="accent1" phldr="1"/>
      <dgm:spPr/>
    </dgm:pt>
    <dgm:pt modelId="{B802CB68-74B4-4F13-AA4D-0141333DFDB2}" type="pres">
      <dgm:prSet presAssocID="{8F7D172E-1F2B-4979-ABCB-C03186BFB90F}" presName="Name0" presStyleLbl="node0" presStyleIdx="0" presStyleCnt="1">
        <dgm:presLayoutVars>
          <dgm:dir/>
          <dgm:animLvl val="lvl"/>
          <dgm:resizeHandles val="exact"/>
        </dgm:presLayoutVars>
      </dgm:prSet>
      <dgm:spPr/>
    </dgm:pt>
    <dgm:pt modelId="{23FFC04B-AAD4-4B39-A5E9-52D1CB1A8952}" type="pres">
      <dgm:prSet presAssocID="{5BBB68E7-8C2A-45CB-81A9-E0216D0BD08A}" presName="LayoutNode1" presStyleLbl="node1" presStyleIdx="0" presStyleCnt="3"/>
      <dgm:spPr/>
    </dgm:pt>
    <dgm:pt modelId="{8138501A-71A9-494B-90A9-BB45088D3D20}" type="pres">
      <dgm:prSet presAssocID="{6CA51615-1590-47E1-A9EC-439F77E603CA}" presName="LayoutNode1" presStyleLbl="node1" presStyleIdx="1" presStyleCnt="3"/>
      <dgm:spPr/>
    </dgm:pt>
    <dgm:pt modelId="{BF958041-CC44-46D5-BA3D-B26B7EFDC44B}" type="pres">
      <dgm:prSet presAssocID="{A4379EC2-A3FF-4456-AB18-A8626885E28C}" presName="LayoutNode1" presStyleLbl="node1" presStyleIdx="2" presStyleCnt="3"/>
      <dgm:spPr/>
    </dgm:pt>
    <dgm:pt modelId="{5BBB68E7-8C2A-45CB-81A9-E0216D0BD08A}">
      <dgm:prSet phldrT="[テキスト]" custT="1"/>
      <dgm:spPr>
        <a:xfrm rot="10800000">
          <a:off x="0" y="0"/>
          <a:ext cx="1446289" cy="959538"/>
        </a:xfrm>
        <a:solidFill>
          <a:schemeClr val="bg1">
            <a:lumMod val="75000"/>
          </a:schemeClr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882D68A2-5DA6-4492-AA87-A86A59B1BFAE}" type="pres">
      <dgm:prSet presAssocID="{5BBB68E7-8C2A-45CB-81A9-E0216D0BD08A}" presName="level" presStyleLbl="node1" presStyleIdx="0" presStyleCnt="3" custScaleY="40147">
        <dgm:presLayoutVars>
          <dgm:chMax val="1"/>
          <dgm:bulletEnabled val="1"/>
        </dgm:presLayoutVars>
      </dgm:prSet>
      <dgm:spPr/>
    </dgm:pt>
    <dgm:pt modelId="{FBF929C0-E850-43D3-90F1-501D419C91BA}" type="pres">
      <dgm:prSet presAssocID="{5BBB68E7-8C2A-45CB-81A9-E0216D0BD08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57FECCA-9B72-45FB-91D4-A83CF6D7D919}" type="parTrans" cxnId="{43E7D69C-E6FA-4DF5-B63E-4E4475A8E968}">
      <dgm:prSet/>
      <dgm:spPr/>
      <dgm:t>
        <a:bodyPr/>
        <a:lstStyle/>
        <a:p>
          <a:endParaRPr kumimoji="1" lang="ja-JP" altLang="en-US" kern="1200"/>
        </a:p>
      </dgm:t>
    </dgm:pt>
    <dgm:pt modelId="{939B0EB9-660A-4576-9440-3716AECDD409}" type="sibTrans" cxnId="{43E7D69C-E6FA-4DF5-B63E-4E4475A8E968}">
      <dgm:prSet/>
      <dgm:spPr/>
      <dgm:t>
        <a:bodyPr/>
        <a:lstStyle/>
        <a:p>
          <a:endParaRPr kumimoji="1" lang="ja-JP" altLang="en-US" kern="1200"/>
        </a:p>
      </dgm:t>
    </dgm:pt>
    <dgm:pt modelId="{6CA51615-1590-47E1-A9EC-439F77E603CA}">
      <dgm:prSet phldrT="[テキスト]" custT="1"/>
      <dgm:spPr>
        <a:xfrm rot="10800000">
          <a:off x="0" y="0"/>
          <a:ext cx="1440000" cy="1512000"/>
        </a:xfrm>
        <a:solidFill>
          <a:srgbClr val="AFCFFF"/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F784CC56-7E1E-4900-BF3B-4F4691A08E55}" type="pres">
      <dgm:prSet presAssocID="{6CA51615-1590-47E1-A9EC-439F77E603CA}" presName="level" presStyleLbl="node1" presStyleIdx="1" presStyleCnt="3" custScaleY="116967">
        <dgm:presLayoutVars>
          <dgm:chMax val="1"/>
          <dgm:bulletEnabled val="1"/>
        </dgm:presLayoutVars>
      </dgm:prSet>
      <dgm:spPr/>
    </dgm:pt>
    <dgm:pt modelId="{AABC8760-12AA-445C-AC9E-FEE07065BFCF}" type="pres">
      <dgm:prSet presAssocID="{6CA51615-1590-47E1-A9EC-439F77E603C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F1A632-C2A8-4484-929A-85765E04CA2C}" type="parTrans" cxnId="{C06D4F41-DFEC-43D7-9AF7-1A3F55E53ADD}">
      <dgm:prSet/>
      <dgm:spPr/>
      <dgm:t>
        <a:bodyPr/>
        <a:lstStyle/>
        <a:p>
          <a:endParaRPr kumimoji="1" lang="ja-JP" altLang="en-US" kern="1200"/>
        </a:p>
      </dgm:t>
    </dgm:pt>
    <dgm:pt modelId="{2E734702-2AE1-4857-AD46-8D3E62DA1756}" type="sibTrans" cxnId="{C06D4F41-DFEC-43D7-9AF7-1A3F55E53ADD}">
      <dgm:prSet/>
      <dgm:spPr/>
      <dgm:t>
        <a:bodyPr/>
        <a:lstStyle/>
        <a:p>
          <a:endParaRPr kumimoji="1" lang="ja-JP" altLang="en-US" kern="1200"/>
        </a:p>
      </dgm:t>
    </dgm:pt>
    <dgm:pt modelId="{A4379EC2-A3FF-4456-AB18-A8626885E28C}">
      <dgm:prSet phldrT="[テキスト]" custT="1"/>
      <dgm:spPr>
        <a:xfrm rot="10800000">
          <a:off x="360000" y="1512000"/>
          <a:ext cx="720000" cy="1512000"/>
        </a:xfrm>
        <a:solidFill>
          <a:srgbClr val="5795E9"/>
        </a:solidFill>
        <a:ln>
          <a:solidFill>
            <a:schemeClr val="lt1"/>
          </a:solidFill>
        </a:ln>
        <a:effectLst/>
      </dgm:spPr>
      <dgm:t>
        <a:bodyPr/>
        <a:lstStyle/>
        <a:p>
          <a:endParaRPr kumimoji="1" lang="ja-JP" altLang="en-US">
            <a:latin typeface="Meiryo UI"/>
            <a:ea typeface="Meiryo UI"/>
          </a:endParaRPr>
        </a:p>
      </dgm:t>
    </dgm:pt>
    <dgm:pt modelId="{56773224-9108-49B6-857B-89492C1600C6}" type="pres">
      <dgm:prSet presAssocID="{A4379EC2-A3FF-4456-AB18-A8626885E28C}" presName="level" presStyleLbl="node1" presStyleIdx="2" presStyleCnt="3" custScaleX="99545" custScaleY="163632">
        <dgm:presLayoutVars>
          <dgm:chMax val="1"/>
          <dgm:bulletEnabled val="1"/>
        </dgm:presLayoutVars>
      </dgm:prSet>
      <dgm:spPr/>
    </dgm:pt>
    <dgm:pt modelId="{606E0371-F822-4CA4-9F4A-B0DE37F5ADAF}" type="pres">
      <dgm:prSet presAssocID="{A4379EC2-A3FF-4456-AB18-A8626885E28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9CAD4D6-BC7A-4664-924A-19A59A8C51A7}" type="parTrans" cxnId="{79BA1FAF-45C4-4037-ADC8-6A5BB30EF698}">
      <dgm:prSet/>
      <dgm:spPr/>
      <dgm:t>
        <a:bodyPr/>
        <a:lstStyle/>
        <a:p>
          <a:endParaRPr kumimoji="1" lang="ja-JP" altLang="en-US" kern="1200"/>
        </a:p>
      </dgm:t>
    </dgm:pt>
    <dgm:pt modelId="{068614A2-4A08-44E1-8B41-15FB31F88C79}" type="sibTrans" cxnId="{79BA1FAF-45C4-4037-ADC8-6A5BB30EF698}">
      <dgm:prSet/>
      <dgm:spPr/>
      <dgm:t>
        <a:bodyPr/>
        <a:lstStyle/>
        <a:p>
          <a:endParaRPr kumimoji="1" lang="ja-JP" altLang="en-US" kern="1200"/>
        </a:p>
      </dgm:t>
    </dgm:pt>
  </dgm:ptLst>
  <dgm:cxnLst>
    <dgm:cxn modelId="{D8FF668A-DBBC-40EA-8C4E-AF61A5CE05D3}" type="presOf" srcId="{8F7D172E-1F2B-4979-ABCB-C03186BFB90F}" destId="{B802CB68-74B4-4F13-AA4D-0141333DFDB2}" srcOrd="0" destOrd="0" presId="urn:microsoft.com/office/officeart/2005/8/layout/pyramid3#9"/>
    <dgm:cxn modelId="{2595D063-C06D-45BB-89F7-344237AF19B7}" type="presOf" srcId="{8F7D172E-1F2B-4979-ABCB-C03186BFB90F}" destId="{23FFC04B-AAD4-4B39-A5E9-52D1CB1A8952}" srcOrd="1" destOrd="1" presId="urn:microsoft.com/office/officeart/2005/8/layout/pyramid3#9"/>
    <dgm:cxn modelId="{106A0527-5FB9-4033-A3AE-9D5100C1465F}" type="presOf" srcId="{8F7D172E-1F2B-4979-ABCB-C03186BFB90F}" destId="{8138501A-71A9-494B-90A9-BB45088D3D20}" srcOrd="2" destOrd="1" presId="urn:microsoft.com/office/officeart/2005/8/layout/pyramid3#9"/>
    <dgm:cxn modelId="{BC730A37-7FD1-45E1-AD4E-666AD2BBFDDC}" type="presOf" srcId="{8F7D172E-1F2B-4979-ABCB-C03186BFB90F}" destId="{BF958041-CC44-46D5-BA3D-B26B7EFDC44B}" srcOrd="3" destOrd="1" presId="urn:microsoft.com/office/officeart/2005/8/layout/pyramid3#9"/>
    <dgm:cxn modelId="{CD8DECA7-851D-4907-96B2-9CA639E8A6C8}" type="presOf" srcId="{5BBB68E7-8C2A-45CB-81A9-E0216D0BD08A}" destId="{882D68A2-5DA6-4492-AA87-A86A59B1BFAE}" srcOrd="0" destOrd="0" presId="urn:microsoft.com/office/officeart/2005/8/layout/pyramid3#9"/>
    <dgm:cxn modelId="{F9120FE9-4C76-4F40-AA6E-544FBD194636}" type="presOf" srcId="{5BBB68E7-8C2A-45CB-81A9-E0216D0BD08A}" destId="{FBF929C0-E850-43D3-90F1-501D419C91BA}" srcOrd="1" destOrd="0" presId="urn:microsoft.com/office/officeart/2005/8/layout/pyramid3#9"/>
    <dgm:cxn modelId="{040D0100-8EDF-45F5-94DC-3E983F825FD1}" type="presOf" srcId="{5BBB68E7-8C2A-45CB-81A9-E0216D0BD08A}" destId="{882D68A2-5DA6-4492-AA87-A86A59B1BFAE}" srcOrd="2" destOrd="0" presId="urn:microsoft.com/office/officeart/2005/8/layout/pyramid3#9"/>
    <dgm:cxn modelId="{BB2C3F98-5FA7-4E32-B224-B61CE62AF510}" type="presOf" srcId="{5BBB68E7-8C2A-45CB-81A9-E0216D0BD08A}" destId="{FBF929C0-E850-43D3-90F1-501D419C91BA}" srcOrd="3" destOrd="0" presId="urn:microsoft.com/office/officeart/2005/8/layout/pyramid3#9"/>
    <dgm:cxn modelId="{43E7D69C-E6FA-4DF5-B63E-4E4475A8E968}" srcId="{8F7D172E-1F2B-4979-ABCB-C03186BFB90F}" destId="{5BBB68E7-8C2A-45CB-81A9-E0216D0BD08A}" srcOrd="0" destOrd="0" parTransId="{557FECCA-9B72-45FB-91D4-A83CF6D7D919}" sibTransId="{939B0EB9-660A-4576-9440-3716AECDD409}" presId="urn:microsoft.com/office/officeart/2005/8/layout/pyramid3#9"/>
    <dgm:cxn modelId="{6E8BCCD8-E2AC-4484-842B-DF95EA4CD3A5}" type="presOf" srcId="{6CA51615-1590-47E1-A9EC-439F77E603CA}" destId="{F784CC56-7E1E-4900-BF3B-4F4691A08E55}" srcOrd="0" destOrd="0" presId="urn:microsoft.com/office/officeart/2005/8/layout/pyramid3#9"/>
    <dgm:cxn modelId="{02FDACC7-23E9-4063-8E80-6B517F2F3620}" type="presOf" srcId="{6CA51615-1590-47E1-A9EC-439F77E603CA}" destId="{AABC8760-12AA-445C-AC9E-FEE07065BFCF}" srcOrd="1" destOrd="0" presId="urn:microsoft.com/office/officeart/2005/8/layout/pyramid3#9"/>
    <dgm:cxn modelId="{9981E193-AC93-47FB-B8EF-9CB37EFCE4A2}" type="presOf" srcId="{6CA51615-1590-47E1-A9EC-439F77E603CA}" destId="{F784CC56-7E1E-4900-BF3B-4F4691A08E55}" srcOrd="2" destOrd="0" presId="urn:microsoft.com/office/officeart/2005/8/layout/pyramid3#9"/>
    <dgm:cxn modelId="{7B894D64-5262-41A7-BD1A-5E60ED0DCD6B}" type="presOf" srcId="{6CA51615-1590-47E1-A9EC-439F77E603CA}" destId="{AABC8760-12AA-445C-AC9E-FEE07065BFCF}" srcOrd="3" destOrd="0" presId="urn:microsoft.com/office/officeart/2005/8/layout/pyramid3#9"/>
    <dgm:cxn modelId="{C06D4F41-DFEC-43D7-9AF7-1A3F55E53ADD}" srcId="{8F7D172E-1F2B-4979-ABCB-C03186BFB90F}" destId="{6CA51615-1590-47E1-A9EC-439F77E603CA}" srcOrd="1" destOrd="0" parTransId="{FCF1A632-C2A8-4484-929A-85765E04CA2C}" sibTransId="{2E734702-2AE1-4857-AD46-8D3E62DA1756}" presId="urn:microsoft.com/office/officeart/2005/8/layout/pyramid3#9"/>
    <dgm:cxn modelId="{E1F75389-5FFA-4906-A680-61D0226C645C}" type="presOf" srcId="{A4379EC2-A3FF-4456-AB18-A8626885E28C}" destId="{56773224-9108-49B6-857B-89492C1600C6}" srcOrd="0" destOrd="0" presId="urn:microsoft.com/office/officeart/2005/8/layout/pyramid3#9"/>
    <dgm:cxn modelId="{CE75FE3A-CCEB-4C39-BA8F-0D3148D2A8EA}" type="presOf" srcId="{A4379EC2-A3FF-4456-AB18-A8626885E28C}" destId="{606E0371-F822-4CA4-9F4A-B0DE37F5ADAF}" srcOrd="1" destOrd="0" presId="urn:microsoft.com/office/officeart/2005/8/layout/pyramid3#9"/>
    <dgm:cxn modelId="{C4138423-514C-4F20-A2BD-A18210798210}" type="presOf" srcId="{A4379EC2-A3FF-4456-AB18-A8626885E28C}" destId="{56773224-9108-49B6-857B-89492C1600C6}" srcOrd="2" destOrd="0" presId="urn:microsoft.com/office/officeart/2005/8/layout/pyramid3#9"/>
    <dgm:cxn modelId="{370A1099-3419-44AD-8B62-C0939C9CC24F}" type="presOf" srcId="{A4379EC2-A3FF-4456-AB18-A8626885E28C}" destId="{606E0371-F822-4CA4-9F4A-B0DE37F5ADAF}" srcOrd="3" destOrd="0" presId="urn:microsoft.com/office/officeart/2005/8/layout/pyramid3#9"/>
    <dgm:cxn modelId="{79BA1FAF-45C4-4037-ADC8-6A5BB30EF698}" srcId="{8F7D172E-1F2B-4979-ABCB-C03186BFB90F}" destId="{A4379EC2-A3FF-4456-AB18-A8626885E28C}" srcOrd="2" destOrd="0" parTransId="{59CAD4D6-BC7A-4664-924A-19A59A8C51A7}" sibTransId="{068614A2-4A08-44E1-8B41-15FB31F88C79}" presId="urn:microsoft.com/office/officeart/2005/8/layout/pyramid3#9"/>
  </dgm:cxnLst>
  <dgm:bg/>
  <dgm:whole/>
  <dgm:extLst>
    <a:ext uri="http://schemas.microsoft.com/office/drawing/2008/diagram">
      <dsp:dataModelExt xmlns:dsp="http://schemas.microsoft.com/office/drawing/2008/diagram" relId="rId1" minVer="http://schemas.microsoft.com/office/drawing/2008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D68A2-5DA6-4492-AA87-A86A59B1BFAE}">
      <dsp:nvSpPr>
        <dsp:cNvPr id="0" name=""/>
        <dsp:cNvSpPr/>
      </dsp:nvSpPr>
      <dsp:spPr>
        <a:xfrm rot="10800000">
          <a:off x="0" y="0"/>
          <a:ext cx="2051685" cy="677669"/>
        </a:xfrm>
        <a:prstGeom prst="trapezoid">
          <a:avLst>
            <a:gd name="adj" fmla="val 19214"/>
          </a:avLst>
        </a:prstGeom>
        <a:solidFill>
          <a:schemeClr val="bg1">
            <a:lumMod val="75000"/>
          </a:schemeClr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359045" y="0"/>
        <a:ext cx="1333595" cy="677669"/>
      </dsp:txXfrm>
    </dsp:sp>
    <dsp:sp modelId="{F784CC56-7E1E-4900-BF3B-4F4691A08E55}">
      <dsp:nvSpPr>
        <dsp:cNvPr id="0" name=""/>
        <dsp:cNvSpPr/>
      </dsp:nvSpPr>
      <dsp:spPr>
        <a:xfrm rot="10800000">
          <a:off x="130206" y="677669"/>
          <a:ext cx="1791273" cy="1974367"/>
        </a:xfrm>
        <a:prstGeom prst="trapezoid">
          <a:avLst>
            <a:gd name="adj" fmla="val 21178"/>
          </a:avLst>
        </a:prstGeom>
        <a:solidFill>
          <a:srgbClr val="AFCFFF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443679" y="677669"/>
        <a:ext cx="1164328" cy="1974367"/>
      </dsp:txXfrm>
    </dsp:sp>
    <dsp:sp modelId="{56773224-9108-49B6-857B-89492C1600C6}">
      <dsp:nvSpPr>
        <dsp:cNvPr id="0" name=""/>
        <dsp:cNvSpPr/>
      </dsp:nvSpPr>
      <dsp:spPr>
        <a:xfrm rot="10800000">
          <a:off x="511906" y="2652036"/>
          <a:ext cx="1027874" cy="2687061"/>
        </a:xfrm>
        <a:prstGeom prst="trapezoid">
          <a:avLst>
            <a:gd name="adj" fmla="val 50000"/>
          </a:avLst>
        </a:prstGeom>
        <a:solidFill>
          <a:srgbClr val="5795E9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511906" y="2652036"/>
        <a:ext cx="1027874" cy="2687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D68A2-5DA6-4492-AA87-A86A59B1BFAE}">
      <dsp:nvSpPr>
        <dsp:cNvPr id="0" name=""/>
        <dsp:cNvSpPr/>
      </dsp:nvSpPr>
      <dsp:spPr>
        <a:xfrm rot="10800000">
          <a:off x="0" y="0"/>
          <a:ext cx="2051685" cy="668282"/>
        </a:xfrm>
        <a:prstGeom prst="trapezoid">
          <a:avLst>
            <a:gd name="adj" fmla="val 19214"/>
          </a:avLst>
        </a:prstGeom>
        <a:solidFill>
          <a:schemeClr val="bg1">
            <a:lumMod val="75000"/>
          </a:schemeClr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359045" y="0"/>
        <a:ext cx="1333595" cy="668282"/>
      </dsp:txXfrm>
    </dsp:sp>
    <dsp:sp modelId="{F784CC56-7E1E-4900-BF3B-4F4691A08E55}">
      <dsp:nvSpPr>
        <dsp:cNvPr id="0" name=""/>
        <dsp:cNvSpPr/>
      </dsp:nvSpPr>
      <dsp:spPr>
        <a:xfrm rot="10800000">
          <a:off x="128402" y="668282"/>
          <a:ext cx="1794881" cy="1947018"/>
        </a:xfrm>
        <a:prstGeom prst="trapezoid">
          <a:avLst>
            <a:gd name="adj" fmla="val 20842"/>
          </a:avLst>
        </a:prstGeom>
        <a:solidFill>
          <a:srgbClr val="AFCFFF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442506" y="668282"/>
        <a:ext cx="1166672" cy="1947018"/>
      </dsp:txXfrm>
    </dsp:sp>
    <dsp:sp modelId="{56773224-9108-49B6-857B-89492C1600C6}">
      <dsp:nvSpPr>
        <dsp:cNvPr id="0" name=""/>
        <dsp:cNvSpPr/>
      </dsp:nvSpPr>
      <dsp:spPr>
        <a:xfrm rot="10800000">
          <a:off x="504879" y="2615300"/>
          <a:ext cx="1041927" cy="2723797"/>
        </a:xfrm>
        <a:prstGeom prst="trapezoid">
          <a:avLst>
            <a:gd name="adj" fmla="val 50000"/>
          </a:avLst>
        </a:prstGeom>
        <a:solidFill>
          <a:srgbClr val="5795E9"/>
        </a:solidFill>
        <a:ln>
          <a:solidFill>
            <a:schemeClr val="lt1"/>
          </a:solidFill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500" kern="1200">
            <a:latin typeface="Meiryo UI"/>
            <a:ea typeface="Meiryo UI"/>
          </a:endParaRPr>
        </a:p>
      </dsp:txBody>
      <dsp:txXfrm rot="10800000">
        <a:off x="504879" y="2615300"/>
        <a:ext cx="1041927" cy="2723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#9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Choose1">
      <dgm:if name="If1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Else1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Choose2">
      <dgm:if name="If2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Else2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ForEach1" axis="ch" ptType="node">
      <dgm:layoutNode name="LayoutNode1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Choose3">
          <dgm:if name="If3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Else3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Choose4">
          <dgm:if name="If4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Else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#9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Choose1">
      <dgm:if name="If1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Else1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Choose2">
      <dgm:if name="If2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Else2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ForEach1" axis="ch" ptType="node">
      <dgm:layoutNode name="LayoutNode1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Choose3">
          <dgm:if name="If3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Else3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Choose4">
          <dgm:if name="If4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Else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53405" y="514350"/>
            <a:ext cx="363719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四角形 104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70" name="四角形 104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71" name="四角形 104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四角形 104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35" name="四角形 104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36" name="四角形 104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34600" y="1821987"/>
            <a:ext cx="9622800" cy="148173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534600" y="3409565"/>
            <a:ext cx="9622800" cy="25401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00" y="1914597"/>
            <a:ext cx="9622800" cy="46701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700" y="302751"/>
            <a:ext cx="2405700" cy="62819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00" y="302751"/>
            <a:ext cx="7038900" cy="62819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600" y="1914597"/>
            <a:ext cx="9622800" cy="471958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2024/12/11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34600" y="3250807"/>
            <a:ext cx="9622800" cy="116422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00" y="1306023"/>
            <a:ext cx="9622800" cy="194478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00" y="1914599"/>
            <a:ext cx="4643003" cy="46701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72297" y="1914599"/>
            <a:ext cx="4685103" cy="46701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00" y="1692251"/>
            <a:ext cx="4643003" cy="705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00" y="2397500"/>
            <a:ext cx="4643003" cy="41872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514397" y="1692251"/>
            <a:ext cx="4643003" cy="705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514397" y="2397500"/>
            <a:ext cx="4643003" cy="41872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534601" y="300999"/>
            <a:ext cx="3517594" cy="12810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51422" y="301002"/>
            <a:ext cx="5527752" cy="6219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02" y="1874906"/>
            <a:ext cx="3517593" cy="4709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095707" y="5169131"/>
            <a:ext cx="6415200" cy="6247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707" y="234409"/>
            <a:ext cx="6415200" cy="4827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707" y="5843853"/>
            <a:ext cx="6415200" cy="74087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946348" y="6875777"/>
            <a:ext cx="4799305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00" y="461508"/>
            <a:ext cx="9622800" cy="1095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00" y="1914597"/>
            <a:ext cx="9622800" cy="4719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00" y="6875777"/>
            <a:ext cx="2201252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2024/12/11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14049" y="6875777"/>
            <a:ext cx="2243351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microsoft.com/office/2007/relationships/diagramDrawing" Target="../diagrams/drawing1.xml" /><Relationship Id="rId2" Type="http://schemas.openxmlformats.org/officeDocument/2006/relationships/diagramData" Target="../diagrams/data1.xml" /><Relationship Id="rId3" Type="http://schemas.openxmlformats.org/officeDocument/2006/relationships/diagramLayout" Target="../diagrams/layout1.xml" /><Relationship Id="rId4" Type="http://schemas.openxmlformats.org/officeDocument/2006/relationships/diagramQuickStyle" Target="../diagrams/quickStyle1.xml" /><Relationship Id="rId5" Type="http://schemas.openxmlformats.org/officeDocument/2006/relationships/diagramColors" Target="../diagrams/colors1.xml" /><Relationship Id="rId6" Type="http://schemas.openxmlformats.org/officeDocument/2006/relationships/slideLayout" Target="../slideLayouts/slideLayout1.xml" /><Relationship Id="rId7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microsoft.com/office/2007/relationships/diagramDrawing" Target="../diagrams/drawing2.xml" /><Relationship Id="rId2" Type="http://schemas.openxmlformats.org/officeDocument/2006/relationships/diagramData" Target="../diagrams/data2.xml" /><Relationship Id="rId3" Type="http://schemas.openxmlformats.org/officeDocument/2006/relationships/diagramLayout" Target="../diagrams/layout2.xml" /><Relationship Id="rId4" Type="http://schemas.openxmlformats.org/officeDocument/2006/relationships/diagramQuickStyle" Target="../diagrams/quickStyle2.xml" /><Relationship Id="rId5" Type="http://schemas.openxmlformats.org/officeDocument/2006/relationships/diagramColors" Target="../diagrams/colors2.xml" /><Relationship Id="rId6" Type="http://schemas.openxmlformats.org/officeDocument/2006/relationships/slideLayout" Target="../slideLayouts/slideLayout1.xml" /><Relationship Id="rId7" Type="http://schemas.openxmlformats.org/officeDocument/2006/relationships/notesSlide" Target="../notesSlides/notesSlid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14"/>
          <p:cNvGrpSpPr/>
          <p:nvPr/>
        </p:nvGrpSpPr>
        <p:grpSpPr>
          <a:xfrm>
            <a:off x="237144" y="1109015"/>
            <a:ext cx="288000" cy="5330428"/>
            <a:chOff x="237144" y="1144575"/>
            <a:chExt cx="288000" cy="5330428"/>
          </a:xfrm>
        </p:grpSpPr>
        <p:sp>
          <p:nvSpPr>
            <p:cNvPr id="1108" name="四角形 990"/>
            <p:cNvSpPr/>
            <p:nvPr/>
          </p:nvSpPr>
          <p:spPr>
            <a:xfrm>
              <a:off x="237144" y="1144575"/>
              <a:ext cx="288000" cy="10801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109" name="四角形 990"/>
            <p:cNvSpPr/>
            <p:nvPr/>
          </p:nvSpPr>
          <p:spPr>
            <a:xfrm>
              <a:off x="237144" y="2264142"/>
              <a:ext cx="288000" cy="17986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110" name="四角形 990"/>
            <p:cNvSpPr/>
            <p:nvPr/>
          </p:nvSpPr>
          <p:spPr>
            <a:xfrm>
              <a:off x="237144" y="4098925"/>
              <a:ext cx="288000" cy="23760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</p:grpSp>
      <p:sp>
        <p:nvSpPr>
          <p:cNvPr id="1111" name="四角形 992"/>
          <p:cNvSpPr/>
          <p:nvPr/>
        </p:nvSpPr>
        <p:spPr>
          <a:xfrm>
            <a:off x="7467901" y="1381493"/>
            <a:ext cx="1511935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12" name="直線 12"/>
          <p:cNvSpPr/>
          <p:nvPr/>
        </p:nvSpPr>
        <p:spPr>
          <a:xfrm>
            <a:off x="0" y="947546"/>
            <a:ext cx="1069200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13" name="テキスト 13"/>
          <p:cNvSpPr txBox="1"/>
          <p:nvPr/>
        </p:nvSpPr>
        <p:spPr>
          <a:xfrm>
            <a:off x="16078" y="583433"/>
            <a:ext cx="9217828" cy="337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図１　関西での漁業就業フェア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集客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に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向けた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デジタルマーケティングのフローチャート　</a:t>
            </a:r>
            <a:endParaRPr lang="ja-JP" altLang="en-US" b="1">
              <a:solidFill>
                <a:schemeClr val="tx1">
                  <a:lumMod val="75000"/>
                  <a:lumOff val="25000"/>
                </a:schemeClr>
              </a:solidFill>
              <a:latin typeface="Meiryo UI"/>
              <a:ea typeface="Meiryo UI"/>
            </a:endParaRPr>
          </a:p>
        </p:txBody>
      </p:sp>
      <p:graphicFrame>
        <p:nvGraphicFramePr>
          <p:cNvPr id="1114" name="図表 9"/>
          <p:cNvGraphicFramePr/>
          <p:nvPr>
            <p:extLst>
              <p:ext uri="{D42A27DB-BD31-4B8C-83A1-F6EECF244321}">
                <p14:modId xmlns:p14="http://schemas.microsoft.com/office/powerpoint/2010/main" val="1397757541"/>
              </p:ext>
            </p:extLst>
          </p:nvPr>
        </p:nvGraphicFramePr>
        <p:xfrm>
          <a:off x="580075" y="1381493"/>
          <a:ext cx="2051685" cy="5339097"/>
        </p:xfrm>
        <a:graphic>
          <a:graphicData uri="http://schemas.openxmlformats.org/drawingml/2006/diagram">
            <dgm:relIds xmlns:dgm="http://schemas.openxmlformats.org/drawingml/2006/diagram" r:dm="rId2" r:lo="rId3" r:qs="rId4" r:cs="rId5"/>
          </a:graphicData>
        </a:graphic>
      </p:graphicFrame>
      <p:sp>
        <p:nvSpPr>
          <p:cNvPr id="1116" name="テキスト 387"/>
          <p:cNvSpPr txBox="1"/>
          <p:nvPr/>
        </p:nvSpPr>
        <p:spPr>
          <a:xfrm>
            <a:off x="1234526" y="1681147"/>
            <a:ext cx="734276" cy="306884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未認知</a:t>
            </a:r>
          </a:p>
        </p:txBody>
      </p:sp>
      <p:sp>
        <p:nvSpPr>
          <p:cNvPr id="1117" name="テキスト 929"/>
          <p:cNvSpPr txBox="1"/>
          <p:nvPr/>
        </p:nvSpPr>
        <p:spPr>
          <a:xfrm>
            <a:off x="1186673" y="4392440"/>
            <a:ext cx="829981" cy="522327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関心</a:t>
            </a:r>
          </a:p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興味</a:t>
            </a:r>
          </a:p>
        </p:txBody>
      </p:sp>
      <p:sp>
        <p:nvSpPr>
          <p:cNvPr id="1118" name="テキスト 930"/>
          <p:cNvSpPr txBox="1"/>
          <p:nvPr/>
        </p:nvSpPr>
        <p:spPr>
          <a:xfrm>
            <a:off x="7404186" y="6550576"/>
            <a:ext cx="873282" cy="306884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来場</a:t>
            </a:r>
          </a:p>
        </p:txBody>
      </p:sp>
      <p:sp>
        <p:nvSpPr>
          <p:cNvPr id="1119" name="四角形 977"/>
          <p:cNvSpPr/>
          <p:nvPr/>
        </p:nvSpPr>
        <p:spPr>
          <a:xfrm>
            <a:off x="7467900" y="1080440"/>
            <a:ext cx="151193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050" b="1" dirty="0">
                <a:latin typeface="Meiryo UI"/>
                <a:ea typeface="Meiryo UI"/>
              </a:rPr>
              <a:t>KPI</a:t>
            </a:r>
            <a:endParaRPr lang="ja-JP" altLang="en-US" sz="1200" b="0" dirty="0">
              <a:latin typeface="Meiryo UI"/>
              <a:ea typeface="Meiryo UI"/>
            </a:endParaRPr>
          </a:p>
        </p:txBody>
      </p:sp>
      <p:sp>
        <p:nvSpPr>
          <p:cNvPr id="1120" name="四角形 986"/>
          <p:cNvSpPr/>
          <p:nvPr/>
        </p:nvSpPr>
        <p:spPr>
          <a:xfrm>
            <a:off x="2707648" y="1080440"/>
            <a:ext cx="1656080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WEB広告の媒体</a:t>
            </a:r>
            <a:endParaRPr lang="ja-JP" altLang="en-US" sz="1200" b="1">
              <a:latin typeface="Meiryo UI"/>
              <a:ea typeface="Meiryo UI"/>
            </a:endParaRPr>
          </a:p>
        </p:txBody>
      </p:sp>
      <p:sp>
        <p:nvSpPr>
          <p:cNvPr id="1121" name="四角形 987"/>
          <p:cNvSpPr/>
          <p:nvPr/>
        </p:nvSpPr>
        <p:spPr>
          <a:xfrm>
            <a:off x="2707648" y="2273162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2" name="四角形 990"/>
          <p:cNvSpPr/>
          <p:nvPr/>
        </p:nvSpPr>
        <p:spPr>
          <a:xfrm>
            <a:off x="2707648" y="1381493"/>
            <a:ext cx="1656080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endParaRPr lang="ja-JP" altLang="en-US" sz="11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1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3" name="四角形 993"/>
          <p:cNvSpPr/>
          <p:nvPr/>
        </p:nvSpPr>
        <p:spPr>
          <a:xfrm>
            <a:off x="38409" y="2228583"/>
            <a:ext cx="215900" cy="18002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潜在層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24" name="四角形 994"/>
          <p:cNvSpPr/>
          <p:nvPr/>
        </p:nvSpPr>
        <p:spPr>
          <a:xfrm>
            <a:off x="38409" y="4063365"/>
            <a:ext cx="215900" cy="23761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顕在層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25" name="四角形 1046"/>
          <p:cNvSpPr/>
          <p:nvPr/>
        </p:nvSpPr>
        <p:spPr>
          <a:xfrm>
            <a:off x="2707648" y="2865137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6" name="四角形 1047"/>
          <p:cNvSpPr/>
          <p:nvPr/>
        </p:nvSpPr>
        <p:spPr>
          <a:xfrm>
            <a:off x="2707648" y="3456087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7" name="四角形 1049"/>
          <p:cNvSpPr/>
          <p:nvPr/>
        </p:nvSpPr>
        <p:spPr>
          <a:xfrm>
            <a:off x="7469286" y="2273162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8" name="四角形 1050"/>
          <p:cNvSpPr/>
          <p:nvPr/>
        </p:nvSpPr>
        <p:spPr>
          <a:xfrm>
            <a:off x="7468954" y="286513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29" name="四角形 1051"/>
          <p:cNvSpPr/>
          <p:nvPr/>
        </p:nvSpPr>
        <p:spPr>
          <a:xfrm>
            <a:off x="7468622" y="345608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0" name="四角形 1055"/>
          <p:cNvSpPr/>
          <p:nvPr/>
        </p:nvSpPr>
        <p:spPr>
          <a:xfrm>
            <a:off x="9050580" y="1381493"/>
            <a:ext cx="1511935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1" name="四角形 1056"/>
          <p:cNvSpPr/>
          <p:nvPr/>
        </p:nvSpPr>
        <p:spPr>
          <a:xfrm>
            <a:off x="9050579" y="1080440"/>
            <a:ext cx="151193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050" b="1" dirty="0">
                <a:latin typeface="Meiryo UI"/>
                <a:ea typeface="Meiryo UI"/>
              </a:rPr>
              <a:t>予算</a:t>
            </a:r>
            <a:endParaRPr lang="ja-JP" altLang="en-US" sz="1400" b="1" dirty="0">
              <a:latin typeface="Meiryo UI"/>
              <a:ea typeface="Meiryo UI"/>
            </a:endParaRPr>
          </a:p>
        </p:txBody>
      </p:sp>
      <p:sp>
        <p:nvSpPr>
          <p:cNvPr id="1132" name="四角形 1057"/>
          <p:cNvSpPr/>
          <p:nvPr/>
        </p:nvSpPr>
        <p:spPr>
          <a:xfrm>
            <a:off x="9051965" y="2273162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33" name="四角形 1058"/>
          <p:cNvSpPr/>
          <p:nvPr/>
        </p:nvSpPr>
        <p:spPr>
          <a:xfrm>
            <a:off x="9051633" y="286513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4" name="四角形 1059"/>
          <p:cNvSpPr/>
          <p:nvPr/>
        </p:nvSpPr>
        <p:spPr>
          <a:xfrm>
            <a:off x="9051301" y="345608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5" name="四角形 1062"/>
          <p:cNvSpPr/>
          <p:nvPr/>
        </p:nvSpPr>
        <p:spPr>
          <a:xfrm>
            <a:off x="4420549" y="1381493"/>
            <a:ext cx="2988310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6" name="四角形 1063"/>
          <p:cNvSpPr/>
          <p:nvPr/>
        </p:nvSpPr>
        <p:spPr>
          <a:xfrm>
            <a:off x="4420549" y="2273162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7" name="四角形 1064"/>
          <p:cNvSpPr/>
          <p:nvPr/>
        </p:nvSpPr>
        <p:spPr>
          <a:xfrm>
            <a:off x="4419839" y="1080440"/>
            <a:ext cx="2988310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特徴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38" name="四角形 1066"/>
          <p:cNvSpPr/>
          <p:nvPr/>
        </p:nvSpPr>
        <p:spPr>
          <a:xfrm>
            <a:off x="4419132" y="3456087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39" name="四角形 1068"/>
          <p:cNvSpPr/>
          <p:nvPr/>
        </p:nvSpPr>
        <p:spPr>
          <a:xfrm>
            <a:off x="4419840" y="2865137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40" name="四角形 1095"/>
          <p:cNvSpPr/>
          <p:nvPr/>
        </p:nvSpPr>
        <p:spPr>
          <a:xfrm>
            <a:off x="38409" y="1109015"/>
            <a:ext cx="215900" cy="10801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未認知層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41" name="四角形 1096"/>
          <p:cNvSpPr/>
          <p:nvPr/>
        </p:nvSpPr>
        <p:spPr>
          <a:xfrm>
            <a:off x="587996" y="1080440"/>
            <a:ext cx="205168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ターゲット規模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42" name="テキスト 1097"/>
          <p:cNvSpPr txBox="1"/>
          <p:nvPr/>
        </p:nvSpPr>
        <p:spPr>
          <a:xfrm>
            <a:off x="318387" y="2402840"/>
            <a:ext cx="459879" cy="1584000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1143" name="テキスト 1098"/>
          <p:cNvSpPr txBox="1"/>
          <p:nvPr/>
        </p:nvSpPr>
        <p:spPr>
          <a:xfrm>
            <a:off x="224847" y="4158615"/>
            <a:ext cx="298296" cy="2201075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 algn="ctr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興味を持ち積極的に検索する層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44" name="テキスト 1099"/>
          <p:cNvSpPr txBox="1"/>
          <p:nvPr/>
        </p:nvSpPr>
        <p:spPr>
          <a:xfrm>
            <a:off x="185613" y="2248038"/>
            <a:ext cx="413712" cy="177916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ターゲットにマッチするが認知していない層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45" name="テキスト 1101"/>
          <p:cNvSpPr txBox="1"/>
          <p:nvPr/>
        </p:nvSpPr>
        <p:spPr>
          <a:xfrm>
            <a:off x="176088" y="1094579"/>
            <a:ext cx="413712" cy="117313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地域 年齢 性別等で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ターゲットとなる層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46" name="図形 1100"/>
          <p:cNvSpPr/>
          <p:nvPr/>
        </p:nvSpPr>
        <p:spPr>
          <a:xfrm>
            <a:off x="554394" y="1106940"/>
            <a:ext cx="467995" cy="533250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21600" y="21600"/>
                </a:moveTo>
                <a:lnTo>
                  <a:pt x="654" y="21600"/>
                </a:lnTo>
                <a:lnTo>
                  <a:pt x="654" y="4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98999">
                <a:srgbClr val="FFD966"/>
              </a:gs>
            </a:gsLst>
            <a:lin ang="5400000" scaled="1"/>
            <a:tileRect/>
          </a:gradFill>
          <a:ln w="3175" cap="flat" cmpd="sng" algn="ctr">
            <a:solidFill>
              <a:schemeClr val="accent4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7" name="テキスト 1102"/>
          <p:cNvSpPr txBox="1"/>
          <p:nvPr/>
        </p:nvSpPr>
        <p:spPr>
          <a:xfrm>
            <a:off x="535168" y="3772796"/>
            <a:ext cx="352157" cy="119668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100" b="0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興味・関心度</a:t>
            </a:r>
            <a:endParaRPr lang="ja-JP" altLang="en-US" sz="1050" b="0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48" name="テキスト 1103"/>
          <p:cNvSpPr txBox="1"/>
          <p:nvPr/>
        </p:nvSpPr>
        <p:spPr>
          <a:xfrm>
            <a:off x="555676" y="6138141"/>
            <a:ext cx="398324" cy="28167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defRPr lang="ja-JP" altLang="en-US"/>
            </a:pPr>
            <a:r>
              <a:rPr lang="ja-JP" altLang="en-US" sz="14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高</a:t>
            </a:r>
            <a:endParaRPr lang="ja-JP" altLang="en-US" sz="1050" b="1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49" name="テキスト 1104"/>
          <p:cNvSpPr txBox="1"/>
          <p:nvPr/>
        </p:nvSpPr>
        <p:spPr>
          <a:xfrm>
            <a:off x="426526" y="1944440"/>
            <a:ext cx="398324" cy="28167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defRPr lang="ja-JP" altLang="en-US"/>
            </a:pPr>
            <a:r>
              <a:rPr lang="ja-JP" altLang="en-US" sz="14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低</a:t>
            </a:r>
            <a:endParaRPr lang="ja-JP" altLang="en-US" sz="1050" b="1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50" name="直線 932"/>
          <p:cNvSpPr/>
          <p:nvPr/>
        </p:nvSpPr>
        <p:spPr>
          <a:xfrm flipH="1">
            <a:off x="2275428" y="3151187"/>
            <a:ext cx="441755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1" name="直線 933"/>
          <p:cNvSpPr/>
          <p:nvPr/>
        </p:nvSpPr>
        <p:spPr>
          <a:xfrm flipH="1">
            <a:off x="2533192" y="1822885"/>
            <a:ext cx="180000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 lim="800000"/>
            <a:headE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2" name="直線 934"/>
          <p:cNvSpPr/>
          <p:nvPr/>
        </p:nvSpPr>
        <p:spPr>
          <a:xfrm flipV="1">
            <a:off x="2714119" y="1387698"/>
            <a:ext cx="0" cy="64800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3" name="直線 934"/>
          <p:cNvSpPr/>
          <p:nvPr/>
        </p:nvSpPr>
        <p:spPr>
          <a:xfrm flipV="1">
            <a:off x="2714625" y="2272385"/>
            <a:ext cx="0" cy="1725969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4" name="楕円 378"/>
          <p:cNvSpPr/>
          <p:nvPr/>
        </p:nvSpPr>
        <p:spPr>
          <a:xfrm>
            <a:off x="588613" y="6550576"/>
            <a:ext cx="2310960" cy="741613"/>
          </a:xfrm>
          <a:prstGeom prst="ellipse">
            <a:avLst/>
          </a:prstGeom>
          <a:solidFill>
            <a:srgbClr val="73C6B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400" b="1" dirty="0">
                <a:latin typeface="Meiryo UI"/>
                <a:ea typeface="Meiryo UI"/>
              </a:rPr>
              <a:t>関西での漁業就業フェア</a:t>
            </a:r>
            <a:endParaRPr lang="ja-JP" altLang="en-US" b="1" dirty="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 b="1" dirty="0">
                <a:latin typeface="Meiryo UI"/>
                <a:ea typeface="Meiryo UI"/>
              </a:rPr>
              <a:t>来場者70名以上</a:t>
            </a:r>
            <a:r>
              <a:rPr lang="ja-JP" altLang="en-US" sz="1050" b="1" dirty="0">
                <a:latin typeface="Meiryo UI"/>
                <a:ea typeface="Meiryo UI"/>
              </a:rPr>
              <a:t>※</a:t>
            </a:r>
          </a:p>
        </p:txBody>
      </p:sp>
      <p:sp>
        <p:nvSpPr>
          <p:cNvPr id="1155" name="テキスト 1440"/>
          <p:cNvSpPr txBox="1"/>
          <p:nvPr/>
        </p:nvSpPr>
        <p:spPr>
          <a:xfrm>
            <a:off x="1218146" y="2912492"/>
            <a:ext cx="767036" cy="306884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認知</a:t>
            </a:r>
          </a:p>
        </p:txBody>
      </p:sp>
      <p:sp>
        <p:nvSpPr>
          <p:cNvPr id="1156" name="四角形 335"/>
          <p:cNvSpPr/>
          <p:nvPr/>
        </p:nvSpPr>
        <p:spPr>
          <a:xfrm>
            <a:off x="7466074" y="4158615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57" name="四角形 336"/>
          <p:cNvSpPr/>
          <p:nvPr/>
        </p:nvSpPr>
        <p:spPr>
          <a:xfrm>
            <a:off x="2705100" y="4740221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58" name="四角形 337"/>
          <p:cNvSpPr/>
          <p:nvPr/>
        </p:nvSpPr>
        <p:spPr>
          <a:xfrm>
            <a:off x="9048753" y="4158615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59" name="四角形 338"/>
          <p:cNvSpPr/>
          <p:nvPr/>
        </p:nvSpPr>
        <p:spPr>
          <a:xfrm>
            <a:off x="2705100" y="4158615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60" name="四角形 339"/>
          <p:cNvSpPr/>
          <p:nvPr/>
        </p:nvSpPr>
        <p:spPr>
          <a:xfrm>
            <a:off x="7465742" y="4740221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61" name="直線 340"/>
          <p:cNvSpPr/>
          <p:nvPr/>
        </p:nvSpPr>
        <p:spPr>
          <a:xfrm flipH="1">
            <a:off x="1967836" y="4691062"/>
            <a:ext cx="747425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62" name="四角形 341"/>
          <p:cNvSpPr/>
          <p:nvPr/>
        </p:nvSpPr>
        <p:spPr>
          <a:xfrm>
            <a:off x="4416584" y="4158615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63" name="四角形 342"/>
          <p:cNvSpPr/>
          <p:nvPr/>
        </p:nvSpPr>
        <p:spPr>
          <a:xfrm>
            <a:off x="4415876" y="4740221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64" name="四角形 343"/>
          <p:cNvSpPr/>
          <p:nvPr/>
        </p:nvSpPr>
        <p:spPr>
          <a:xfrm>
            <a:off x="9048421" y="4740221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65" name="直線 344"/>
          <p:cNvSpPr/>
          <p:nvPr/>
        </p:nvSpPr>
        <p:spPr>
          <a:xfrm flipV="1">
            <a:off x="2714625" y="4153820"/>
            <a:ext cx="0" cy="1124603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66" name="テキスト 373"/>
          <p:cNvSpPr txBox="1"/>
          <p:nvPr/>
        </p:nvSpPr>
        <p:spPr>
          <a:xfrm>
            <a:off x="2899585" y="6803837"/>
            <a:ext cx="5696195" cy="3684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800" b="0">
                <a:solidFill>
                  <a:schemeClr val="accent5"/>
                </a:solidFill>
                <a:latin typeface="Meiryo UI"/>
                <a:ea typeface="Meiryo UI"/>
              </a:rPr>
              <a:t>※目標の来場者数はマス広告による効果も含んだ数値</a:t>
            </a:r>
            <a:endParaRPr lang="ja-JP" altLang="en-US" sz="1800" b="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167" name="テキスト 374"/>
          <p:cNvSpPr txBox="1"/>
          <p:nvPr/>
        </p:nvSpPr>
        <p:spPr>
          <a:xfrm>
            <a:off x="6003743" y="5297289"/>
            <a:ext cx="4652845" cy="276106"/>
          </a:xfrm>
          <a:prstGeom prst="rect">
            <a:avLst/>
          </a:prstGeom>
        </p:spPr>
        <p:txBody>
          <a:bodyPr wrap="square">
            <a:spAutoFit/>
          </a:bodyPr>
          <a:p>
            <a:pPr algn="r">
              <a:defRPr lang="ja-JP" altLang="en-US"/>
            </a:pPr>
            <a:r>
              <a:rPr lang="ja-JP" altLang="en-US" sz="1200" b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※フローチャートにはデジタルマーケティングの内容を記載してください</a:t>
            </a:r>
            <a:endParaRPr lang="ja-JP" altLang="en-US" sz="1200" b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3" name="グループ化 14"/>
          <p:cNvGrpSpPr/>
          <p:nvPr/>
        </p:nvGrpSpPr>
        <p:grpSpPr>
          <a:xfrm>
            <a:off x="237144" y="1109015"/>
            <a:ext cx="288000" cy="5330428"/>
            <a:chOff x="237144" y="1144575"/>
            <a:chExt cx="288000" cy="5330428"/>
          </a:xfrm>
        </p:grpSpPr>
        <p:sp>
          <p:nvSpPr>
            <p:cNvPr id="1174" name="四角形 990"/>
            <p:cNvSpPr/>
            <p:nvPr/>
          </p:nvSpPr>
          <p:spPr>
            <a:xfrm>
              <a:off x="237144" y="1144575"/>
              <a:ext cx="288000" cy="10801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175" name="四角形 990"/>
            <p:cNvSpPr/>
            <p:nvPr/>
          </p:nvSpPr>
          <p:spPr>
            <a:xfrm>
              <a:off x="237144" y="2264142"/>
              <a:ext cx="288000" cy="17986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176" name="四角形 990"/>
            <p:cNvSpPr/>
            <p:nvPr/>
          </p:nvSpPr>
          <p:spPr>
            <a:xfrm>
              <a:off x="237144" y="4098925"/>
              <a:ext cx="288000" cy="23760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l">
                <a:defRPr lang="ja-JP" altLang="en-US"/>
              </a:pPr>
              <a:endPara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endParaRPr>
            </a:p>
          </p:txBody>
        </p:sp>
      </p:grpSp>
      <p:sp>
        <p:nvSpPr>
          <p:cNvPr id="1177" name="四角形 992"/>
          <p:cNvSpPr/>
          <p:nvPr/>
        </p:nvSpPr>
        <p:spPr>
          <a:xfrm>
            <a:off x="7467901" y="1381493"/>
            <a:ext cx="1511935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78" name="直線 12"/>
          <p:cNvSpPr/>
          <p:nvPr/>
        </p:nvSpPr>
        <p:spPr>
          <a:xfrm>
            <a:off x="0" y="947546"/>
            <a:ext cx="1069200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79" name="テキスト 13"/>
          <p:cNvSpPr txBox="1"/>
          <p:nvPr/>
        </p:nvSpPr>
        <p:spPr>
          <a:xfrm>
            <a:off x="17970" y="583433"/>
            <a:ext cx="10220038" cy="337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図２　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農林業分野と連携した県内での一次産業就業フェア集客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に</a:t>
            </a:r>
            <a:r>
              <a:rPr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向けたデジタルマーケティングのフローチャート　</a:t>
            </a:r>
            <a:endParaRPr lang="ja-JP" altLang="en-US" b="1">
              <a:solidFill>
                <a:schemeClr val="tx1">
                  <a:lumMod val="75000"/>
                  <a:lumOff val="25000"/>
                </a:schemeClr>
              </a:solidFill>
              <a:latin typeface="Meiryo UI"/>
              <a:ea typeface="Meiryo UI"/>
            </a:endParaRPr>
          </a:p>
        </p:txBody>
      </p:sp>
      <p:graphicFrame>
        <p:nvGraphicFramePr>
          <p:cNvPr id="1180" name="図表 71"/>
          <p:cNvGraphicFramePr/>
          <p:nvPr>
            <p:extLst>
              <p:ext uri="{D42A27DB-BD31-4B8C-83A1-F6EECF244321}">
                <p14:modId xmlns:p14="http://schemas.microsoft.com/office/powerpoint/2010/main" val="1397757541"/>
              </p:ext>
            </p:extLst>
          </p:nvPr>
        </p:nvGraphicFramePr>
        <p:xfrm>
          <a:off x="580075" y="1381493"/>
          <a:ext cx="2051685" cy="5339097"/>
        </p:xfrm>
        <a:graphic>
          <a:graphicData uri="http://schemas.openxmlformats.org/drawingml/2006/diagram">
            <dgm:relIds xmlns:dgm="http://schemas.openxmlformats.org/drawingml/2006/diagram" r:dm="rId2" r:lo="rId3" r:qs="rId4" r:cs="rId5"/>
          </a:graphicData>
        </a:graphic>
      </p:graphicFrame>
      <p:sp>
        <p:nvSpPr>
          <p:cNvPr id="1182" name="テキスト 387"/>
          <p:cNvSpPr txBox="1"/>
          <p:nvPr/>
        </p:nvSpPr>
        <p:spPr>
          <a:xfrm>
            <a:off x="1234526" y="1681147"/>
            <a:ext cx="734276" cy="306884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未認知</a:t>
            </a:r>
          </a:p>
        </p:txBody>
      </p:sp>
      <p:sp>
        <p:nvSpPr>
          <p:cNvPr id="1183" name="テキスト 929"/>
          <p:cNvSpPr txBox="1"/>
          <p:nvPr/>
        </p:nvSpPr>
        <p:spPr>
          <a:xfrm>
            <a:off x="1218146" y="4487769"/>
            <a:ext cx="829981" cy="522327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関心</a:t>
            </a:r>
          </a:p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興味</a:t>
            </a:r>
          </a:p>
        </p:txBody>
      </p:sp>
      <p:sp>
        <p:nvSpPr>
          <p:cNvPr id="1184" name="四角形 977"/>
          <p:cNvSpPr/>
          <p:nvPr/>
        </p:nvSpPr>
        <p:spPr>
          <a:xfrm>
            <a:off x="7467900" y="1080440"/>
            <a:ext cx="151193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050" b="1" dirty="0">
                <a:latin typeface="Meiryo UI"/>
                <a:ea typeface="Meiryo UI"/>
              </a:rPr>
              <a:t>KPI</a:t>
            </a:r>
            <a:endParaRPr lang="ja-JP" altLang="en-US" sz="1200" b="0" dirty="0">
              <a:latin typeface="Meiryo UI"/>
              <a:ea typeface="Meiryo UI"/>
            </a:endParaRPr>
          </a:p>
        </p:txBody>
      </p:sp>
      <p:sp>
        <p:nvSpPr>
          <p:cNvPr id="1185" name="四角形 986"/>
          <p:cNvSpPr/>
          <p:nvPr/>
        </p:nvSpPr>
        <p:spPr>
          <a:xfrm>
            <a:off x="2707648" y="1080440"/>
            <a:ext cx="1656080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WEB広告の媒体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86" name="四角形 987"/>
          <p:cNvSpPr/>
          <p:nvPr/>
        </p:nvSpPr>
        <p:spPr>
          <a:xfrm>
            <a:off x="2707648" y="2273162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87" name="四角形 990"/>
          <p:cNvSpPr/>
          <p:nvPr/>
        </p:nvSpPr>
        <p:spPr>
          <a:xfrm>
            <a:off x="2707648" y="1381493"/>
            <a:ext cx="1656080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endParaRPr lang="ja-JP" altLang="en-US" sz="11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1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88" name="四角形 993"/>
          <p:cNvSpPr/>
          <p:nvPr/>
        </p:nvSpPr>
        <p:spPr>
          <a:xfrm>
            <a:off x="38409" y="2228583"/>
            <a:ext cx="215900" cy="18002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潜在層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89" name="四角形 994"/>
          <p:cNvSpPr/>
          <p:nvPr/>
        </p:nvSpPr>
        <p:spPr>
          <a:xfrm>
            <a:off x="38409" y="4063365"/>
            <a:ext cx="215900" cy="23761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顕在層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190" name="四角形 1046"/>
          <p:cNvSpPr/>
          <p:nvPr/>
        </p:nvSpPr>
        <p:spPr>
          <a:xfrm>
            <a:off x="2707648" y="2865137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1" name="四角形 1047"/>
          <p:cNvSpPr/>
          <p:nvPr/>
        </p:nvSpPr>
        <p:spPr>
          <a:xfrm>
            <a:off x="2707648" y="3456087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2" name="四角形 1049"/>
          <p:cNvSpPr/>
          <p:nvPr/>
        </p:nvSpPr>
        <p:spPr>
          <a:xfrm>
            <a:off x="7469286" y="2273162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3" name="四角形 1050"/>
          <p:cNvSpPr/>
          <p:nvPr/>
        </p:nvSpPr>
        <p:spPr>
          <a:xfrm>
            <a:off x="7468954" y="286513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4" name="四角形 1051"/>
          <p:cNvSpPr/>
          <p:nvPr/>
        </p:nvSpPr>
        <p:spPr>
          <a:xfrm>
            <a:off x="7468622" y="345608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5" name="四角形 1055"/>
          <p:cNvSpPr/>
          <p:nvPr/>
        </p:nvSpPr>
        <p:spPr>
          <a:xfrm>
            <a:off x="9050580" y="1381493"/>
            <a:ext cx="1511935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6" name="四角形 1056"/>
          <p:cNvSpPr/>
          <p:nvPr/>
        </p:nvSpPr>
        <p:spPr>
          <a:xfrm>
            <a:off x="9050579" y="1080440"/>
            <a:ext cx="151193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050" b="1" dirty="0">
                <a:latin typeface="Meiryo UI"/>
                <a:ea typeface="Meiryo UI"/>
              </a:rPr>
              <a:t>予算</a:t>
            </a:r>
            <a:endParaRPr lang="ja-JP" altLang="en-US" sz="1400" b="1" dirty="0">
              <a:latin typeface="Meiryo UI"/>
              <a:ea typeface="Meiryo UI"/>
            </a:endParaRPr>
          </a:p>
        </p:txBody>
      </p:sp>
      <p:sp>
        <p:nvSpPr>
          <p:cNvPr id="1197" name="四角形 1057"/>
          <p:cNvSpPr/>
          <p:nvPr/>
        </p:nvSpPr>
        <p:spPr>
          <a:xfrm>
            <a:off x="9051965" y="2273162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98" name="四角形 1058"/>
          <p:cNvSpPr/>
          <p:nvPr/>
        </p:nvSpPr>
        <p:spPr>
          <a:xfrm>
            <a:off x="9051633" y="286513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199" name="四角形 1059"/>
          <p:cNvSpPr/>
          <p:nvPr/>
        </p:nvSpPr>
        <p:spPr>
          <a:xfrm>
            <a:off x="9051301" y="3456087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00" name="四角形 1062"/>
          <p:cNvSpPr/>
          <p:nvPr/>
        </p:nvSpPr>
        <p:spPr>
          <a:xfrm>
            <a:off x="4420549" y="1381493"/>
            <a:ext cx="2988310" cy="64800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01" name="四角形 1063"/>
          <p:cNvSpPr/>
          <p:nvPr/>
        </p:nvSpPr>
        <p:spPr>
          <a:xfrm>
            <a:off x="4420549" y="2273162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02" name="四角形 1064"/>
          <p:cNvSpPr/>
          <p:nvPr/>
        </p:nvSpPr>
        <p:spPr>
          <a:xfrm>
            <a:off x="4419839" y="1080440"/>
            <a:ext cx="2988310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特徴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203" name="四角形 1066"/>
          <p:cNvSpPr/>
          <p:nvPr/>
        </p:nvSpPr>
        <p:spPr>
          <a:xfrm>
            <a:off x="4419132" y="3456087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04" name="四角形 1068"/>
          <p:cNvSpPr/>
          <p:nvPr/>
        </p:nvSpPr>
        <p:spPr>
          <a:xfrm>
            <a:off x="4419840" y="2865137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05" name="四角形 1095"/>
          <p:cNvSpPr/>
          <p:nvPr/>
        </p:nvSpPr>
        <p:spPr>
          <a:xfrm>
            <a:off x="38409" y="1109015"/>
            <a:ext cx="215900" cy="10801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latin typeface="Meiryo UI"/>
                <a:ea typeface="Meiryo UI"/>
              </a:rPr>
              <a:t>未認知層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206" name="四角形 1096"/>
          <p:cNvSpPr/>
          <p:nvPr/>
        </p:nvSpPr>
        <p:spPr>
          <a:xfrm>
            <a:off x="587996" y="1080440"/>
            <a:ext cx="2051685" cy="2520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ターゲット規模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207" name="テキスト 1097"/>
          <p:cNvSpPr txBox="1"/>
          <p:nvPr/>
        </p:nvSpPr>
        <p:spPr>
          <a:xfrm>
            <a:off x="318387" y="2402840"/>
            <a:ext cx="459879" cy="1584000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1208" name="テキスト 1098"/>
          <p:cNvSpPr txBox="1"/>
          <p:nvPr/>
        </p:nvSpPr>
        <p:spPr>
          <a:xfrm>
            <a:off x="224847" y="4158615"/>
            <a:ext cx="298296" cy="2201075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 algn="ctr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興味を持ち積極的に検索する層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09" name="テキスト 1099"/>
          <p:cNvSpPr txBox="1"/>
          <p:nvPr/>
        </p:nvSpPr>
        <p:spPr>
          <a:xfrm>
            <a:off x="185613" y="2248038"/>
            <a:ext cx="413712" cy="177916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ターゲットにマッチするが認知していない層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10" name="テキスト 1101"/>
          <p:cNvSpPr txBox="1"/>
          <p:nvPr/>
        </p:nvSpPr>
        <p:spPr>
          <a:xfrm>
            <a:off x="176088" y="1094579"/>
            <a:ext cx="413712" cy="117313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地域 年齢 性別等で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ターゲットとなる層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11" name="図形 1100"/>
          <p:cNvSpPr/>
          <p:nvPr/>
        </p:nvSpPr>
        <p:spPr>
          <a:xfrm>
            <a:off x="554394" y="1106940"/>
            <a:ext cx="467995" cy="533250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21600" y="21600"/>
                </a:moveTo>
                <a:lnTo>
                  <a:pt x="654" y="21600"/>
                </a:lnTo>
                <a:lnTo>
                  <a:pt x="654" y="4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98999">
                <a:srgbClr val="FFD966"/>
              </a:gs>
            </a:gsLst>
            <a:lin ang="5400000" scaled="1"/>
            <a:tileRect/>
          </a:gradFill>
          <a:ln w="3175" cap="flat" cmpd="sng" algn="ctr">
            <a:solidFill>
              <a:schemeClr val="accent4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2" name="テキスト 1102"/>
          <p:cNvSpPr txBox="1"/>
          <p:nvPr/>
        </p:nvSpPr>
        <p:spPr>
          <a:xfrm>
            <a:off x="535168" y="3772796"/>
            <a:ext cx="352157" cy="119668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100" b="0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興味・関心度</a:t>
            </a:r>
            <a:endParaRPr lang="ja-JP" altLang="en-US" sz="1050" b="0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13" name="テキスト 1103"/>
          <p:cNvSpPr txBox="1"/>
          <p:nvPr/>
        </p:nvSpPr>
        <p:spPr>
          <a:xfrm>
            <a:off x="555676" y="6138141"/>
            <a:ext cx="398324" cy="28167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defRPr lang="ja-JP" altLang="en-US"/>
            </a:pPr>
            <a:r>
              <a:rPr lang="ja-JP" altLang="en-US" sz="14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高</a:t>
            </a:r>
            <a:endParaRPr lang="ja-JP" altLang="en-US" sz="1050" b="1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14" name="テキスト 1104"/>
          <p:cNvSpPr txBox="1"/>
          <p:nvPr/>
        </p:nvSpPr>
        <p:spPr>
          <a:xfrm>
            <a:off x="426526" y="1944440"/>
            <a:ext cx="398324" cy="28167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l">
              <a:defRPr lang="ja-JP" altLang="en-US"/>
            </a:pPr>
            <a:r>
              <a:rPr lang="ja-JP" altLang="en-US" sz="14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低</a:t>
            </a:r>
            <a:endParaRPr lang="ja-JP" altLang="en-US" sz="1050" b="1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15" name="直線 932"/>
          <p:cNvSpPr/>
          <p:nvPr/>
        </p:nvSpPr>
        <p:spPr>
          <a:xfrm flipH="1">
            <a:off x="2275428" y="3151187"/>
            <a:ext cx="441755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6" name="直線 933"/>
          <p:cNvSpPr/>
          <p:nvPr/>
        </p:nvSpPr>
        <p:spPr>
          <a:xfrm flipH="1">
            <a:off x="2533192" y="1822885"/>
            <a:ext cx="180000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 lim="800000"/>
            <a:headE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7" name="直線 934"/>
          <p:cNvSpPr/>
          <p:nvPr/>
        </p:nvSpPr>
        <p:spPr>
          <a:xfrm flipV="1">
            <a:off x="2714119" y="1387698"/>
            <a:ext cx="0" cy="64800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8" name="直線 934"/>
          <p:cNvSpPr/>
          <p:nvPr/>
        </p:nvSpPr>
        <p:spPr>
          <a:xfrm flipV="1">
            <a:off x="2714625" y="2272385"/>
            <a:ext cx="0" cy="1725969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9" name="楕円 378"/>
          <p:cNvSpPr/>
          <p:nvPr/>
        </p:nvSpPr>
        <p:spPr>
          <a:xfrm>
            <a:off x="48766" y="6480580"/>
            <a:ext cx="4077084" cy="1008432"/>
          </a:xfrm>
          <a:prstGeom prst="ellipse">
            <a:avLst/>
          </a:prstGeom>
          <a:solidFill>
            <a:srgbClr val="73C6B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400" b="1" dirty="0">
                <a:latin typeface="Meiryo UI"/>
                <a:ea typeface="Meiryo UI"/>
              </a:rPr>
              <a:t>農林業分野と連携した県内での一次産業就業フェア</a:t>
            </a:r>
            <a:endParaRPr lang="ja-JP" altLang="en-US" b="1" dirty="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 b="1" dirty="0">
                <a:latin typeface="Meiryo UI"/>
                <a:ea typeface="Meiryo UI"/>
              </a:rPr>
              <a:t>漁業就業目的の</a:t>
            </a:r>
            <a:r>
              <a:rPr lang="ja-JP" altLang="en-US" sz="1400" b="1" dirty="0">
                <a:latin typeface="Meiryo UI"/>
                <a:ea typeface="Meiryo UI"/>
              </a:rPr>
              <a:t>来場者40名以上</a:t>
            </a:r>
            <a:r>
              <a:rPr lang="ja-JP" altLang="en-US" sz="1000" b="1" dirty="0">
                <a:latin typeface="Meiryo UI"/>
                <a:ea typeface="Meiryo UI"/>
              </a:rPr>
              <a:t>※</a:t>
            </a:r>
          </a:p>
        </p:txBody>
      </p:sp>
      <p:sp>
        <p:nvSpPr>
          <p:cNvPr id="1220" name="テキスト 1440"/>
          <p:cNvSpPr txBox="1"/>
          <p:nvPr/>
        </p:nvSpPr>
        <p:spPr>
          <a:xfrm>
            <a:off x="1218146" y="2887956"/>
            <a:ext cx="767036" cy="306884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</p:spPr>
        <p:txBody>
          <a:bodyPr vert="horz" wrap="square" lIns="91440" tIns="45720" rIns="91440" bIns="45720" numCol="1" spcCol="0" anchor="t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認知</a:t>
            </a:r>
          </a:p>
        </p:txBody>
      </p:sp>
      <p:sp>
        <p:nvSpPr>
          <p:cNvPr id="1221" name="四角形 335"/>
          <p:cNvSpPr/>
          <p:nvPr/>
        </p:nvSpPr>
        <p:spPr>
          <a:xfrm>
            <a:off x="7466074" y="4158615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2" name="四角形 336"/>
          <p:cNvSpPr/>
          <p:nvPr/>
        </p:nvSpPr>
        <p:spPr>
          <a:xfrm>
            <a:off x="2705100" y="4740221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3" name="四角形 337"/>
          <p:cNvSpPr/>
          <p:nvPr/>
        </p:nvSpPr>
        <p:spPr>
          <a:xfrm>
            <a:off x="9048753" y="4158615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4" name="四角形 338"/>
          <p:cNvSpPr/>
          <p:nvPr/>
        </p:nvSpPr>
        <p:spPr>
          <a:xfrm>
            <a:off x="2705100" y="4158615"/>
            <a:ext cx="165608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○○○広告</a:t>
            </a:r>
            <a:endParaRPr lang="ja-JP" altLang="en-US" sz="12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5" name="四角形 339"/>
          <p:cNvSpPr/>
          <p:nvPr/>
        </p:nvSpPr>
        <p:spPr>
          <a:xfrm>
            <a:off x="7465742" y="4740221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spcCol="0" anchor="ctr" anchorCtr="0">
            <a:noAutofit/>
          </a:bodyPr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想定される表示回数、</a:t>
            </a:r>
            <a:endParaRPr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クリック数など</a:t>
            </a: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を記載</a:t>
            </a:r>
            <a:endParaRPr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6" name="直線 340"/>
          <p:cNvSpPr/>
          <p:nvPr/>
        </p:nvSpPr>
        <p:spPr>
          <a:xfrm flipH="1">
            <a:off x="1967836" y="4691062"/>
            <a:ext cx="747425" cy="0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27" name="四角形 341"/>
          <p:cNvSpPr/>
          <p:nvPr/>
        </p:nvSpPr>
        <p:spPr>
          <a:xfrm>
            <a:off x="4416584" y="4158615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8" name="四角形 342"/>
          <p:cNvSpPr/>
          <p:nvPr/>
        </p:nvSpPr>
        <p:spPr>
          <a:xfrm>
            <a:off x="4415876" y="4740221"/>
            <a:ext cx="2988310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広告の特徴を簡単に記載</a:t>
            </a:r>
            <a:endParaRPr lang="ja-JP" altLang="en-US" sz="100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・</a:t>
            </a:r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29" name="四角形 343"/>
          <p:cNvSpPr/>
          <p:nvPr/>
        </p:nvSpPr>
        <p:spPr>
          <a:xfrm>
            <a:off x="9048421" y="4740221"/>
            <a:ext cx="1511935" cy="539750"/>
          </a:xfrm>
          <a:prstGeom prst="rect">
            <a:avLst/>
          </a:prstGeom>
          <a:solidFill>
            <a:srgbClr val="FFF9E7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l">
              <a:defRPr lang="ja-JP" altLang="en-US"/>
            </a:pPr>
            <a:r>
              <a:rPr lang="ja-JP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予算額を記載</a:t>
            </a:r>
            <a:endParaRPr lang="ja-JP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30" name="直線 344"/>
          <p:cNvSpPr/>
          <p:nvPr/>
        </p:nvSpPr>
        <p:spPr>
          <a:xfrm flipV="1">
            <a:off x="2714625" y="4153820"/>
            <a:ext cx="0" cy="1124603"/>
          </a:xfrm>
          <a:prstGeom prst="line">
            <a:avLst/>
          </a:prstGeom>
          <a:ln w="25400" cap="flat" cmpd="sng" algn="ctr">
            <a:solidFill>
              <a:srgbClr val="003071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31" name="テキスト 363"/>
          <p:cNvSpPr txBox="1"/>
          <p:nvPr/>
        </p:nvSpPr>
        <p:spPr>
          <a:xfrm>
            <a:off x="4125850" y="6846743"/>
            <a:ext cx="5696195" cy="3684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800" b="0">
                <a:solidFill>
                  <a:schemeClr val="accent5"/>
                </a:solidFill>
                <a:latin typeface="Meiryo UI"/>
                <a:ea typeface="Meiryo UI"/>
              </a:rPr>
              <a:t>※目標の来場者数はマス広告による効果も含んだ数値</a:t>
            </a:r>
            <a:endParaRPr lang="ja-JP" altLang="en-US" sz="1800" b="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232" name="テキスト 375"/>
          <p:cNvSpPr txBox="1"/>
          <p:nvPr/>
        </p:nvSpPr>
        <p:spPr>
          <a:xfrm>
            <a:off x="6003743" y="5297289"/>
            <a:ext cx="4652845" cy="276106"/>
          </a:xfrm>
          <a:prstGeom prst="rect">
            <a:avLst/>
          </a:prstGeom>
        </p:spPr>
        <p:txBody>
          <a:bodyPr wrap="square">
            <a:spAutoFit/>
          </a:bodyPr>
          <a:p>
            <a:pPr algn="r">
              <a:defRPr lang="ja-JP" altLang="en-US"/>
            </a:pPr>
            <a:r>
              <a:rPr lang="ja-JP" altLang="en-US" sz="1200" b="0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※フローチャートにはデジタルマーケティングの内容を記載してください</a:t>
            </a:r>
            <a:endParaRPr lang="ja-JP" altLang="en-US" sz="1200" b="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252</TotalTime>
  <Words>2401</Words>
  <Application>JUST Focus</Application>
  <Paragraphs>453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Wingdings</vt:lpstr>
      <vt:lpstr>標準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5.0.4</AppVersion>
  <PresentationFormat>ユーザー設定</PresentationFormat>
  <Slides>2</Slides>
  <Notes>2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449461</dc:creator>
  <cp:lastModifiedBy>kocho.ryoushi7777</cp:lastModifiedBy>
  <dcterms:created xsi:type="dcterms:W3CDTF">2024-08-22T11:15:02Z</dcterms:created>
  <dcterms:modified xsi:type="dcterms:W3CDTF">2025-03-17T05:22:51Z</dcterms:modified>
  <cp:revision>80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